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4"/>
  </p:notesMasterIdLst>
  <p:sldIdLst>
    <p:sldId id="636" r:id="rId2"/>
    <p:sldId id="1269" r:id="rId3"/>
    <p:sldId id="1299" r:id="rId4"/>
    <p:sldId id="1102" r:id="rId5"/>
    <p:sldId id="1301" r:id="rId6"/>
    <p:sldId id="1329" r:id="rId7"/>
    <p:sldId id="1330" r:id="rId8"/>
    <p:sldId id="1331" r:id="rId9"/>
    <p:sldId id="1332" r:id="rId10"/>
    <p:sldId id="1333" r:id="rId11"/>
    <p:sldId id="1334" r:id="rId12"/>
    <p:sldId id="1335" r:id="rId13"/>
    <p:sldId id="1169" r:id="rId14"/>
    <p:sldId id="1336" r:id="rId15"/>
    <p:sldId id="1326" r:id="rId16"/>
    <p:sldId id="1337" r:id="rId17"/>
    <p:sldId id="1339" r:id="rId18"/>
    <p:sldId id="1340" r:id="rId19"/>
    <p:sldId id="1338" r:id="rId20"/>
    <p:sldId id="1341" r:id="rId21"/>
    <p:sldId id="1342" r:id="rId22"/>
    <p:sldId id="134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708CA1-3F1E-441E-8D19-2D57C8894B40}" v="684" dt="2025-05-17T16:44:10.9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DD708CA1-3F1E-441E-8D19-2D57C8894B40}"/>
    <pc:docChg chg="undo custSel addSld delSld modSld sldOrd">
      <pc:chgData name="Ed Godfrey" userId="61aa7c48ee0e3db0" providerId="LiveId" clId="{DD708CA1-3F1E-441E-8D19-2D57C8894B40}" dt="2025-05-17T16:44:15.827" v="1005" actId="47"/>
      <pc:docMkLst>
        <pc:docMk/>
      </pc:docMkLst>
      <pc:sldChg chg="modSp mod">
        <pc:chgData name="Ed Godfrey" userId="61aa7c48ee0e3db0" providerId="LiveId" clId="{DD708CA1-3F1E-441E-8D19-2D57C8894B40}" dt="2025-05-16T16:56:17.466" v="3" actId="20577"/>
        <pc:sldMkLst>
          <pc:docMk/>
          <pc:sldMk cId="286626818" sldId="636"/>
        </pc:sldMkLst>
        <pc:spChg chg="mod">
          <ac:chgData name="Ed Godfrey" userId="61aa7c48ee0e3db0" providerId="LiveId" clId="{DD708CA1-3F1E-441E-8D19-2D57C8894B40}" dt="2025-05-16T16:56:14.160" v="1" actId="20577"/>
          <ac:spMkLst>
            <pc:docMk/>
            <pc:sldMk cId="286626818" sldId="636"/>
            <ac:spMk id="3" creationId="{1206BF46-F60A-B583-BE9A-98813DA83DD6}"/>
          </ac:spMkLst>
        </pc:spChg>
        <pc:spChg chg="mod">
          <ac:chgData name="Ed Godfrey" userId="61aa7c48ee0e3db0" providerId="LiveId" clId="{DD708CA1-3F1E-441E-8D19-2D57C8894B40}" dt="2025-05-16T16:56:17.466" v="3" actId="20577"/>
          <ac:spMkLst>
            <pc:docMk/>
            <pc:sldMk cId="286626818" sldId="636"/>
            <ac:spMk id="4" creationId="{E81091B1-FFCB-0593-6511-1E1CB61C648D}"/>
          </ac:spMkLst>
        </pc:spChg>
      </pc:sldChg>
      <pc:sldChg chg="ord">
        <pc:chgData name="Ed Godfrey" userId="61aa7c48ee0e3db0" providerId="LiveId" clId="{DD708CA1-3F1E-441E-8D19-2D57C8894B40}" dt="2025-05-17T16:06:50.305" v="5"/>
        <pc:sldMkLst>
          <pc:docMk/>
          <pc:sldMk cId="1317570804" sldId="1102"/>
        </pc:sldMkLst>
      </pc:sldChg>
      <pc:sldChg chg="modSp modAnim">
        <pc:chgData name="Ed Godfrey" userId="61aa7c48ee0e3db0" providerId="LiveId" clId="{DD708CA1-3F1E-441E-8D19-2D57C8894B40}" dt="2025-05-17T16:30:28.166" v="565"/>
        <pc:sldMkLst>
          <pc:docMk/>
          <pc:sldMk cId="93068664" sldId="1169"/>
        </pc:sldMkLst>
        <pc:spChg chg="mod">
          <ac:chgData name="Ed Godfrey" userId="61aa7c48ee0e3db0" providerId="LiveId" clId="{DD708CA1-3F1E-441E-8D19-2D57C8894B40}" dt="2025-05-17T16:30:20.735" v="564" actId="20577"/>
          <ac:spMkLst>
            <pc:docMk/>
            <pc:sldMk cId="93068664" sldId="1169"/>
            <ac:spMk id="2" creationId="{94FB628E-0996-5647-13C3-88A558455B3A}"/>
          </ac:spMkLst>
        </pc:spChg>
        <pc:spChg chg="mod">
          <ac:chgData name="Ed Godfrey" userId="61aa7c48ee0e3db0" providerId="LiveId" clId="{DD708CA1-3F1E-441E-8D19-2D57C8894B40}" dt="2025-05-17T16:20:37.415" v="402" actId="20577"/>
          <ac:spMkLst>
            <pc:docMk/>
            <pc:sldMk cId="93068664" sldId="1169"/>
            <ac:spMk id="3" creationId="{BB6B93C3-77D3-564A-AB55-7A6A8F27E728}"/>
          </ac:spMkLst>
        </pc:spChg>
      </pc:sldChg>
      <pc:sldChg chg="del">
        <pc:chgData name="Ed Godfrey" userId="61aa7c48ee0e3db0" providerId="LiveId" clId="{DD708CA1-3F1E-441E-8D19-2D57C8894B40}" dt="2025-05-17T16:16:56.936" v="277" actId="47"/>
        <pc:sldMkLst>
          <pc:docMk/>
          <pc:sldMk cId="3658908406" sldId="1300"/>
        </pc:sldMkLst>
      </pc:sldChg>
      <pc:sldChg chg="modSp mod ord">
        <pc:chgData name="Ed Godfrey" userId="61aa7c48ee0e3db0" providerId="LiveId" clId="{DD708CA1-3F1E-441E-8D19-2D57C8894B40}" dt="2025-05-17T16:08:49.941" v="36" actId="113"/>
        <pc:sldMkLst>
          <pc:docMk/>
          <pc:sldMk cId="3034594876" sldId="1301"/>
        </pc:sldMkLst>
        <pc:spChg chg="mod">
          <ac:chgData name="Ed Godfrey" userId="61aa7c48ee0e3db0" providerId="LiveId" clId="{DD708CA1-3F1E-441E-8D19-2D57C8894B40}" dt="2025-05-17T16:08:49.941" v="36" actId="113"/>
          <ac:spMkLst>
            <pc:docMk/>
            <pc:sldMk cId="3034594876" sldId="1301"/>
            <ac:spMk id="3" creationId="{FD0F2053-A6D3-9E43-F77B-421CFC912F7B}"/>
          </ac:spMkLst>
        </pc:spChg>
        <pc:spChg chg="mod">
          <ac:chgData name="Ed Godfrey" userId="61aa7c48ee0e3db0" providerId="LiveId" clId="{DD708CA1-3F1E-441E-8D19-2D57C8894B40}" dt="2025-05-17T16:07:44.396" v="23" actId="20577"/>
          <ac:spMkLst>
            <pc:docMk/>
            <pc:sldMk cId="3034594876" sldId="1301"/>
            <ac:spMk id="6" creationId="{F285C6E2-F7F4-EF81-D162-66C4C96238A9}"/>
          </ac:spMkLst>
        </pc:spChg>
      </pc:sldChg>
      <pc:sldChg chg="del">
        <pc:chgData name="Ed Godfrey" userId="61aa7c48ee0e3db0" providerId="LiveId" clId="{DD708CA1-3F1E-441E-8D19-2D57C8894B40}" dt="2025-05-17T16:36:02.344" v="740" actId="47"/>
        <pc:sldMkLst>
          <pc:docMk/>
          <pc:sldMk cId="2615646856" sldId="1302"/>
        </pc:sldMkLst>
      </pc:sldChg>
      <pc:sldChg chg="del">
        <pc:chgData name="Ed Godfrey" userId="61aa7c48ee0e3db0" providerId="LiveId" clId="{DD708CA1-3F1E-441E-8D19-2D57C8894B40}" dt="2025-05-17T16:44:15.155" v="1004" actId="47"/>
        <pc:sldMkLst>
          <pc:docMk/>
          <pc:sldMk cId="1272204367" sldId="1303"/>
        </pc:sldMkLst>
      </pc:sldChg>
      <pc:sldChg chg="del">
        <pc:chgData name="Ed Godfrey" userId="61aa7c48ee0e3db0" providerId="LiveId" clId="{DD708CA1-3F1E-441E-8D19-2D57C8894B40}" dt="2025-05-17T16:44:14.886" v="1003" actId="47"/>
        <pc:sldMkLst>
          <pc:docMk/>
          <pc:sldMk cId="1356349774" sldId="1305"/>
        </pc:sldMkLst>
      </pc:sldChg>
      <pc:sldChg chg="del">
        <pc:chgData name="Ed Godfrey" userId="61aa7c48ee0e3db0" providerId="LiveId" clId="{DD708CA1-3F1E-441E-8D19-2D57C8894B40}" dt="2025-05-17T16:44:14.569" v="1002" actId="47"/>
        <pc:sldMkLst>
          <pc:docMk/>
          <pc:sldMk cId="1463815584" sldId="1306"/>
        </pc:sldMkLst>
      </pc:sldChg>
      <pc:sldChg chg="modSp mod">
        <pc:chgData name="Ed Godfrey" userId="61aa7c48ee0e3db0" providerId="LiveId" clId="{DD708CA1-3F1E-441E-8D19-2D57C8894B40}" dt="2025-05-17T16:36:32.368" v="763" actId="255"/>
        <pc:sldMkLst>
          <pc:docMk/>
          <pc:sldMk cId="2719826379" sldId="1326"/>
        </pc:sldMkLst>
        <pc:spChg chg="mod">
          <ac:chgData name="Ed Godfrey" userId="61aa7c48ee0e3db0" providerId="LiveId" clId="{DD708CA1-3F1E-441E-8D19-2D57C8894B40}" dt="2025-05-17T16:36:32.368" v="763" actId="255"/>
          <ac:spMkLst>
            <pc:docMk/>
            <pc:sldMk cId="2719826379" sldId="1326"/>
            <ac:spMk id="3" creationId="{D430B934-7440-D044-F851-EEDA15007376}"/>
          </ac:spMkLst>
        </pc:spChg>
        <pc:spChg chg="mod">
          <ac:chgData name="Ed Godfrey" userId="61aa7c48ee0e3db0" providerId="LiveId" clId="{DD708CA1-3F1E-441E-8D19-2D57C8894B40}" dt="2025-05-17T16:36:22.943" v="762" actId="20577"/>
          <ac:spMkLst>
            <pc:docMk/>
            <pc:sldMk cId="2719826379" sldId="1326"/>
            <ac:spMk id="6" creationId="{23D0DACD-1F5D-C065-BFC1-DEDC0AB32F79}"/>
          </ac:spMkLst>
        </pc:spChg>
      </pc:sldChg>
      <pc:sldChg chg="del">
        <pc:chgData name="Ed Godfrey" userId="61aa7c48ee0e3db0" providerId="LiveId" clId="{DD708CA1-3F1E-441E-8D19-2D57C8894B40}" dt="2025-05-17T16:44:14.141" v="1001" actId="47"/>
        <pc:sldMkLst>
          <pc:docMk/>
          <pc:sldMk cId="2505973473" sldId="1327"/>
        </pc:sldMkLst>
      </pc:sldChg>
      <pc:sldChg chg="del">
        <pc:chgData name="Ed Godfrey" userId="61aa7c48ee0e3db0" providerId="LiveId" clId="{DD708CA1-3F1E-441E-8D19-2D57C8894B40}" dt="2025-05-17T16:44:15.827" v="1005" actId="47"/>
        <pc:sldMkLst>
          <pc:docMk/>
          <pc:sldMk cId="1126793023" sldId="1328"/>
        </pc:sldMkLst>
      </pc:sldChg>
      <pc:sldChg chg="modSp add mod">
        <pc:chgData name="Ed Godfrey" userId="61aa7c48ee0e3db0" providerId="LiveId" clId="{DD708CA1-3F1E-441E-8D19-2D57C8894B40}" dt="2025-05-17T16:09:07.324" v="38" actId="2711"/>
        <pc:sldMkLst>
          <pc:docMk/>
          <pc:sldMk cId="695718472" sldId="1329"/>
        </pc:sldMkLst>
        <pc:spChg chg="mod">
          <ac:chgData name="Ed Godfrey" userId="61aa7c48ee0e3db0" providerId="LiveId" clId="{DD708CA1-3F1E-441E-8D19-2D57C8894B40}" dt="2025-05-17T16:09:07.324" v="38" actId="2711"/>
          <ac:spMkLst>
            <pc:docMk/>
            <pc:sldMk cId="695718472" sldId="1329"/>
            <ac:spMk id="3" creationId="{BD30A650-A382-CBB7-2535-58474D205117}"/>
          </ac:spMkLst>
        </pc:spChg>
      </pc:sldChg>
      <pc:sldChg chg="add del">
        <pc:chgData name="Ed Godfrey" userId="61aa7c48ee0e3db0" providerId="LiveId" clId="{DD708CA1-3F1E-441E-8D19-2D57C8894B40}" dt="2025-05-17T16:09:28.510" v="39" actId="47"/>
        <pc:sldMkLst>
          <pc:docMk/>
          <pc:sldMk cId="994915668" sldId="1330"/>
        </pc:sldMkLst>
      </pc:sldChg>
      <pc:sldChg chg="modSp add mod">
        <pc:chgData name="Ed Godfrey" userId="61aa7c48ee0e3db0" providerId="LiveId" clId="{DD708CA1-3F1E-441E-8D19-2D57C8894B40}" dt="2025-05-17T16:10:51.885" v="60" actId="113"/>
        <pc:sldMkLst>
          <pc:docMk/>
          <pc:sldMk cId="4171547961" sldId="1330"/>
        </pc:sldMkLst>
        <pc:spChg chg="mod">
          <ac:chgData name="Ed Godfrey" userId="61aa7c48ee0e3db0" providerId="LiveId" clId="{DD708CA1-3F1E-441E-8D19-2D57C8894B40}" dt="2025-05-17T16:10:51.885" v="60" actId="113"/>
          <ac:spMkLst>
            <pc:docMk/>
            <pc:sldMk cId="4171547961" sldId="1330"/>
            <ac:spMk id="3" creationId="{8673EEA4-E266-DC29-1E18-B4C1EFC22C26}"/>
          </ac:spMkLst>
        </pc:spChg>
        <pc:spChg chg="mod">
          <ac:chgData name="Ed Godfrey" userId="61aa7c48ee0e3db0" providerId="LiveId" clId="{DD708CA1-3F1E-441E-8D19-2D57C8894B40}" dt="2025-05-17T16:10:30.779" v="55" actId="20577"/>
          <ac:spMkLst>
            <pc:docMk/>
            <pc:sldMk cId="4171547961" sldId="1330"/>
            <ac:spMk id="6" creationId="{C9E2F9F4-EBC7-BB1D-32AB-C60E6BD16C34}"/>
          </ac:spMkLst>
        </pc:spChg>
      </pc:sldChg>
      <pc:sldChg chg="addSp modSp add mod modAnim">
        <pc:chgData name="Ed Godfrey" userId="61aa7c48ee0e3db0" providerId="LiveId" clId="{DD708CA1-3F1E-441E-8D19-2D57C8894B40}" dt="2025-05-17T16:13:23.635" v="225"/>
        <pc:sldMkLst>
          <pc:docMk/>
          <pc:sldMk cId="2984577563" sldId="1331"/>
        </pc:sldMkLst>
        <pc:spChg chg="add mod">
          <ac:chgData name="Ed Godfrey" userId="61aa7c48ee0e3db0" providerId="LiveId" clId="{DD708CA1-3F1E-441E-8D19-2D57C8894B40}" dt="2025-05-17T16:12:45.914" v="181" actId="6549"/>
          <ac:spMkLst>
            <pc:docMk/>
            <pc:sldMk cId="2984577563" sldId="1331"/>
            <ac:spMk id="2" creationId="{44BCFDEC-7D73-4B85-9028-1DE1752D8678}"/>
          </ac:spMkLst>
        </pc:spChg>
      </pc:sldChg>
      <pc:sldChg chg="modSp add mod">
        <pc:chgData name="Ed Godfrey" userId="61aa7c48ee0e3db0" providerId="LiveId" clId="{DD708CA1-3F1E-441E-8D19-2D57C8894B40}" dt="2025-05-17T16:14:58.196" v="262" actId="20577"/>
        <pc:sldMkLst>
          <pc:docMk/>
          <pc:sldMk cId="1990342577" sldId="1332"/>
        </pc:sldMkLst>
        <pc:spChg chg="mod">
          <ac:chgData name="Ed Godfrey" userId="61aa7c48ee0e3db0" providerId="LiveId" clId="{DD708CA1-3F1E-441E-8D19-2D57C8894B40}" dt="2025-05-17T16:14:48.841" v="231" actId="113"/>
          <ac:spMkLst>
            <pc:docMk/>
            <pc:sldMk cId="1990342577" sldId="1332"/>
            <ac:spMk id="3" creationId="{8CE47CCD-A50A-E0E0-2E4A-1A73F183E421}"/>
          </ac:spMkLst>
        </pc:spChg>
        <pc:spChg chg="mod">
          <ac:chgData name="Ed Godfrey" userId="61aa7c48ee0e3db0" providerId="LiveId" clId="{DD708CA1-3F1E-441E-8D19-2D57C8894B40}" dt="2025-05-17T16:14:58.196" v="262" actId="20577"/>
          <ac:spMkLst>
            <pc:docMk/>
            <pc:sldMk cId="1990342577" sldId="1332"/>
            <ac:spMk id="6" creationId="{33869E8B-D468-1894-FC15-6632E5E6D25B}"/>
          </ac:spMkLst>
        </pc:spChg>
      </pc:sldChg>
      <pc:sldChg chg="modSp add mod">
        <pc:chgData name="Ed Godfrey" userId="61aa7c48ee0e3db0" providerId="LiveId" clId="{DD708CA1-3F1E-441E-8D19-2D57C8894B40}" dt="2025-05-17T16:15:31.900" v="276" actId="20577"/>
        <pc:sldMkLst>
          <pc:docMk/>
          <pc:sldMk cId="4111193486" sldId="1333"/>
        </pc:sldMkLst>
        <pc:spChg chg="mod">
          <ac:chgData name="Ed Godfrey" userId="61aa7c48ee0e3db0" providerId="LiveId" clId="{DD708CA1-3F1E-441E-8D19-2D57C8894B40}" dt="2025-05-17T16:15:31.900" v="276" actId="20577"/>
          <ac:spMkLst>
            <pc:docMk/>
            <pc:sldMk cId="4111193486" sldId="1333"/>
            <ac:spMk id="3" creationId="{9466EF54-BA5A-04FE-547E-23DC93ED082C}"/>
          </ac:spMkLst>
        </pc:spChg>
        <pc:spChg chg="mod">
          <ac:chgData name="Ed Godfrey" userId="61aa7c48ee0e3db0" providerId="LiveId" clId="{DD708CA1-3F1E-441E-8D19-2D57C8894B40}" dt="2025-05-17T16:15:11.973" v="269" actId="6549"/>
          <ac:spMkLst>
            <pc:docMk/>
            <pc:sldMk cId="4111193486" sldId="1333"/>
            <ac:spMk id="6" creationId="{A775FCE2-1240-EE0B-52D0-0F5B2D403FD5}"/>
          </ac:spMkLst>
        </pc:spChg>
      </pc:sldChg>
      <pc:sldChg chg="modSp add mod">
        <pc:chgData name="Ed Godfrey" userId="61aa7c48ee0e3db0" providerId="LiveId" clId="{DD708CA1-3F1E-441E-8D19-2D57C8894B40}" dt="2025-05-17T16:17:36.361" v="298" actId="1036"/>
        <pc:sldMkLst>
          <pc:docMk/>
          <pc:sldMk cId="2905197058" sldId="1334"/>
        </pc:sldMkLst>
        <pc:spChg chg="mod">
          <ac:chgData name="Ed Godfrey" userId="61aa7c48ee0e3db0" providerId="LiveId" clId="{DD708CA1-3F1E-441E-8D19-2D57C8894B40}" dt="2025-05-17T16:17:36.361" v="298" actId="1036"/>
          <ac:spMkLst>
            <pc:docMk/>
            <pc:sldMk cId="2905197058" sldId="1334"/>
            <ac:spMk id="3" creationId="{3160B588-9E3D-4AC1-B300-971C17F436E1}"/>
          </ac:spMkLst>
        </pc:spChg>
        <pc:spChg chg="mod">
          <ac:chgData name="Ed Godfrey" userId="61aa7c48ee0e3db0" providerId="LiveId" clId="{DD708CA1-3F1E-441E-8D19-2D57C8894B40}" dt="2025-05-17T16:17:31.081" v="291" actId="20577"/>
          <ac:spMkLst>
            <pc:docMk/>
            <pc:sldMk cId="2905197058" sldId="1334"/>
            <ac:spMk id="6" creationId="{C48064BD-ACCC-2B29-4C6E-0FC0F7BBC8F6}"/>
          </ac:spMkLst>
        </pc:spChg>
      </pc:sldChg>
      <pc:sldChg chg="addSp modSp add mod modAnim">
        <pc:chgData name="Ed Godfrey" userId="61aa7c48ee0e3db0" providerId="LiveId" clId="{DD708CA1-3F1E-441E-8D19-2D57C8894B40}" dt="2025-05-17T16:33:57.326" v="658" actId="1076"/>
        <pc:sldMkLst>
          <pc:docMk/>
          <pc:sldMk cId="468213897" sldId="1335"/>
        </pc:sldMkLst>
        <pc:spChg chg="add mod">
          <ac:chgData name="Ed Godfrey" userId="61aa7c48ee0e3db0" providerId="LiveId" clId="{DD708CA1-3F1E-441E-8D19-2D57C8894B40}" dt="2025-05-17T16:33:57.326" v="658" actId="1076"/>
          <ac:spMkLst>
            <pc:docMk/>
            <pc:sldMk cId="468213897" sldId="1335"/>
            <ac:spMk id="2" creationId="{C6902A01-89D3-A521-CE62-E861EE6688F9}"/>
          </ac:spMkLst>
        </pc:spChg>
        <pc:spChg chg="mod">
          <ac:chgData name="Ed Godfrey" userId="61aa7c48ee0e3db0" providerId="LiveId" clId="{DD708CA1-3F1E-441E-8D19-2D57C8894B40}" dt="2025-05-17T16:19:07.577" v="308" actId="115"/>
          <ac:spMkLst>
            <pc:docMk/>
            <pc:sldMk cId="468213897" sldId="1335"/>
            <ac:spMk id="3" creationId="{56B8B15E-A842-4B01-C8D7-2D52D31D45AA}"/>
          </ac:spMkLst>
        </pc:spChg>
      </pc:sldChg>
      <pc:sldChg chg="addSp modSp add modAnim">
        <pc:chgData name="Ed Godfrey" userId="61aa7c48ee0e3db0" providerId="LiveId" clId="{DD708CA1-3F1E-441E-8D19-2D57C8894B40}" dt="2025-05-17T16:35:17.098" v="739" actId="255"/>
        <pc:sldMkLst>
          <pc:docMk/>
          <pc:sldMk cId="2125526154" sldId="1336"/>
        </pc:sldMkLst>
        <pc:spChg chg="mod">
          <ac:chgData name="Ed Godfrey" userId="61aa7c48ee0e3db0" providerId="LiveId" clId="{DD708CA1-3F1E-441E-8D19-2D57C8894B40}" dt="2025-05-17T16:31:57.890" v="646" actId="5793"/>
          <ac:spMkLst>
            <pc:docMk/>
            <pc:sldMk cId="2125526154" sldId="1336"/>
            <ac:spMk id="2" creationId="{4528CA14-4765-A6A9-5B2B-97845B4F1298}"/>
          </ac:spMkLst>
        </pc:spChg>
        <pc:spChg chg="add mod">
          <ac:chgData name="Ed Godfrey" userId="61aa7c48ee0e3db0" providerId="LiveId" clId="{DD708CA1-3F1E-441E-8D19-2D57C8894B40}" dt="2025-05-17T16:35:17.098" v="739" actId="255"/>
          <ac:spMkLst>
            <pc:docMk/>
            <pc:sldMk cId="2125526154" sldId="1336"/>
            <ac:spMk id="4" creationId="{1268BBA1-9286-7A95-9A8A-CB61B1D42BD7}"/>
          </ac:spMkLst>
        </pc:spChg>
      </pc:sldChg>
      <pc:sldChg chg="modSp add modAnim">
        <pc:chgData name="Ed Godfrey" userId="61aa7c48ee0e3db0" providerId="LiveId" clId="{DD708CA1-3F1E-441E-8D19-2D57C8894B40}" dt="2025-05-17T16:40:15.675" v="901" actId="20577"/>
        <pc:sldMkLst>
          <pc:docMk/>
          <pc:sldMk cId="3398119271" sldId="1337"/>
        </pc:sldMkLst>
        <pc:spChg chg="mod">
          <ac:chgData name="Ed Godfrey" userId="61aa7c48ee0e3db0" providerId="LiveId" clId="{DD708CA1-3F1E-441E-8D19-2D57C8894B40}" dt="2025-05-17T16:40:15.675" v="901" actId="20577"/>
          <ac:spMkLst>
            <pc:docMk/>
            <pc:sldMk cId="3398119271" sldId="1337"/>
            <ac:spMk id="4" creationId="{30C25F86-4E2E-68C8-E2DD-110B375F0E1A}"/>
          </ac:spMkLst>
        </pc:spChg>
      </pc:sldChg>
      <pc:sldChg chg="modSp add modAnim">
        <pc:chgData name="Ed Godfrey" userId="61aa7c48ee0e3db0" providerId="LiveId" clId="{DD708CA1-3F1E-441E-8D19-2D57C8894B40}" dt="2025-05-17T16:42:10.126" v="952"/>
        <pc:sldMkLst>
          <pc:docMk/>
          <pc:sldMk cId="3517013647" sldId="1338"/>
        </pc:sldMkLst>
        <pc:spChg chg="mod">
          <ac:chgData name="Ed Godfrey" userId="61aa7c48ee0e3db0" providerId="LiveId" clId="{DD708CA1-3F1E-441E-8D19-2D57C8894B40}" dt="2025-05-17T16:40:07.087" v="899" actId="20577"/>
          <ac:spMkLst>
            <pc:docMk/>
            <pc:sldMk cId="3517013647" sldId="1338"/>
            <ac:spMk id="4" creationId="{0F93E7F6-585C-BA69-71A3-82EC38D646CB}"/>
          </ac:spMkLst>
        </pc:spChg>
      </pc:sldChg>
      <pc:sldChg chg="modSp add mod">
        <pc:chgData name="Ed Godfrey" userId="61aa7c48ee0e3db0" providerId="LiveId" clId="{DD708CA1-3F1E-441E-8D19-2D57C8894B40}" dt="2025-05-17T16:40:55.644" v="922" actId="6549"/>
        <pc:sldMkLst>
          <pc:docMk/>
          <pc:sldMk cId="4224129447" sldId="1339"/>
        </pc:sldMkLst>
        <pc:spChg chg="mod">
          <ac:chgData name="Ed Godfrey" userId="61aa7c48ee0e3db0" providerId="LiveId" clId="{DD708CA1-3F1E-441E-8D19-2D57C8894B40}" dt="2025-05-17T16:40:46.514" v="906" actId="113"/>
          <ac:spMkLst>
            <pc:docMk/>
            <pc:sldMk cId="4224129447" sldId="1339"/>
            <ac:spMk id="3" creationId="{A69D0FDB-B419-B367-5A0D-2C8A5E9E02E0}"/>
          </ac:spMkLst>
        </pc:spChg>
        <pc:spChg chg="mod">
          <ac:chgData name="Ed Godfrey" userId="61aa7c48ee0e3db0" providerId="LiveId" clId="{DD708CA1-3F1E-441E-8D19-2D57C8894B40}" dt="2025-05-17T16:40:55.644" v="922" actId="6549"/>
          <ac:spMkLst>
            <pc:docMk/>
            <pc:sldMk cId="4224129447" sldId="1339"/>
            <ac:spMk id="6" creationId="{76248B6D-8BD9-58E7-54C0-A7621580BEC2}"/>
          </ac:spMkLst>
        </pc:spChg>
      </pc:sldChg>
      <pc:sldChg chg="modSp add mod">
        <pc:chgData name="Ed Godfrey" userId="61aa7c48ee0e3db0" providerId="LiveId" clId="{DD708CA1-3F1E-441E-8D19-2D57C8894B40}" dt="2025-05-17T16:41:43.253" v="948" actId="20577"/>
        <pc:sldMkLst>
          <pc:docMk/>
          <pc:sldMk cId="2310545635" sldId="1340"/>
        </pc:sldMkLst>
        <pc:spChg chg="mod">
          <ac:chgData name="Ed Godfrey" userId="61aa7c48ee0e3db0" providerId="LiveId" clId="{DD708CA1-3F1E-441E-8D19-2D57C8894B40}" dt="2025-05-17T16:41:33.988" v="928" actId="6549"/>
          <ac:spMkLst>
            <pc:docMk/>
            <pc:sldMk cId="2310545635" sldId="1340"/>
            <ac:spMk id="3" creationId="{0193FB31-56F9-650E-1DDC-94FBAFA9845C}"/>
          </ac:spMkLst>
        </pc:spChg>
        <pc:spChg chg="mod">
          <ac:chgData name="Ed Godfrey" userId="61aa7c48ee0e3db0" providerId="LiveId" clId="{DD708CA1-3F1E-441E-8D19-2D57C8894B40}" dt="2025-05-17T16:41:43.253" v="948" actId="20577"/>
          <ac:spMkLst>
            <pc:docMk/>
            <pc:sldMk cId="2310545635" sldId="1340"/>
            <ac:spMk id="6" creationId="{54F06460-87F7-8BCC-0711-5828A41B5191}"/>
          </ac:spMkLst>
        </pc:spChg>
      </pc:sldChg>
      <pc:sldChg chg="modSp add mod">
        <pc:chgData name="Ed Godfrey" userId="61aa7c48ee0e3db0" providerId="LiveId" clId="{DD708CA1-3F1E-441E-8D19-2D57C8894B40}" dt="2025-05-17T16:42:59.347" v="972" actId="20577"/>
        <pc:sldMkLst>
          <pc:docMk/>
          <pc:sldMk cId="3348659450" sldId="1341"/>
        </pc:sldMkLst>
        <pc:spChg chg="mod">
          <ac:chgData name="Ed Godfrey" userId="61aa7c48ee0e3db0" providerId="LiveId" clId="{DD708CA1-3F1E-441E-8D19-2D57C8894B40}" dt="2025-05-17T16:42:48.148" v="957" actId="113"/>
          <ac:spMkLst>
            <pc:docMk/>
            <pc:sldMk cId="3348659450" sldId="1341"/>
            <ac:spMk id="3" creationId="{ABB8243D-84BB-9E7A-2BD3-B5AC57CEDA62}"/>
          </ac:spMkLst>
        </pc:spChg>
        <pc:spChg chg="mod">
          <ac:chgData name="Ed Godfrey" userId="61aa7c48ee0e3db0" providerId="LiveId" clId="{DD708CA1-3F1E-441E-8D19-2D57C8894B40}" dt="2025-05-17T16:42:59.347" v="972" actId="20577"/>
          <ac:spMkLst>
            <pc:docMk/>
            <pc:sldMk cId="3348659450" sldId="1341"/>
            <ac:spMk id="6" creationId="{B7381266-2EDF-CC10-51B4-F10219559E10}"/>
          </ac:spMkLst>
        </pc:spChg>
      </pc:sldChg>
      <pc:sldChg chg="modSp add mod">
        <pc:chgData name="Ed Godfrey" userId="61aa7c48ee0e3db0" providerId="LiveId" clId="{DD708CA1-3F1E-441E-8D19-2D57C8894B40}" dt="2025-05-17T16:43:41.520" v="999" actId="20577"/>
        <pc:sldMkLst>
          <pc:docMk/>
          <pc:sldMk cId="184442289" sldId="1342"/>
        </pc:sldMkLst>
        <pc:spChg chg="mod">
          <ac:chgData name="Ed Godfrey" userId="61aa7c48ee0e3db0" providerId="LiveId" clId="{DD708CA1-3F1E-441E-8D19-2D57C8894B40}" dt="2025-05-17T16:43:33.776" v="978" actId="6549"/>
          <ac:spMkLst>
            <pc:docMk/>
            <pc:sldMk cId="184442289" sldId="1342"/>
            <ac:spMk id="3" creationId="{A742BB5E-8E5A-C617-B9E2-A851DA1DEC1B}"/>
          </ac:spMkLst>
        </pc:spChg>
        <pc:spChg chg="mod">
          <ac:chgData name="Ed Godfrey" userId="61aa7c48ee0e3db0" providerId="LiveId" clId="{DD708CA1-3F1E-441E-8D19-2D57C8894B40}" dt="2025-05-17T16:43:41.520" v="999" actId="20577"/>
          <ac:spMkLst>
            <pc:docMk/>
            <pc:sldMk cId="184442289" sldId="1342"/>
            <ac:spMk id="6" creationId="{80948395-99BF-B429-54EF-51A00C4764C8}"/>
          </ac:spMkLst>
        </pc:spChg>
      </pc:sldChg>
      <pc:sldChg chg="add">
        <pc:chgData name="Ed Godfrey" userId="61aa7c48ee0e3db0" providerId="LiveId" clId="{DD708CA1-3F1E-441E-8D19-2D57C8894B40}" dt="2025-05-17T16:44:10.991" v="1000"/>
        <pc:sldMkLst>
          <pc:docMk/>
          <pc:sldMk cId="1392071729" sldId="134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5/17/2025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5/17/2025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5/17/2025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5/17/2025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5/17/2025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5/17/2025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Adoption (Part 3)</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:14-17</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a:t>
            </a:r>
            <a:r>
              <a:rPr lang="en-US">
                <a:latin typeface="Avenir Next LT Pro Light" panose="020B0304020202020204" pitchFamily="34" charset="0"/>
              </a:rPr>
              <a:t>May 18, </a:t>
            </a:r>
            <a:r>
              <a:rPr lang="en-US" dirty="0">
                <a:latin typeface="Avenir Next LT Pro Light" panose="020B0304020202020204" pitchFamily="34" charset="0"/>
              </a:rPr>
              <a:t>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3B3D1-1152-7C67-9432-C740F341FB0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466EF54-BA5A-04FE-547E-23DC93ED082C}"/>
              </a:ext>
            </a:extLst>
          </p:cNvPr>
          <p:cNvSpPr txBox="1">
            <a:spLocks noChangeArrowheads="1"/>
          </p:cNvSpPr>
          <p:nvPr/>
        </p:nvSpPr>
        <p:spPr bwMode="auto">
          <a:xfrm>
            <a:off x="173038" y="801254"/>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ct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Spirit Himself testifies with our spirit</a:t>
            </a:r>
          </a:p>
          <a:p>
            <a:pPr marL="0" marR="0" algn="ct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that we are children of God</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775FCE2-1240-EE0B-52D0-0F5B2D403FD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8:16</a:t>
            </a:r>
          </a:p>
        </p:txBody>
      </p:sp>
    </p:spTree>
    <p:extLst>
      <p:ext uri="{BB962C8B-B14F-4D97-AF65-F5344CB8AC3E}">
        <p14:creationId xmlns:p14="http://schemas.microsoft.com/office/powerpoint/2010/main" val="4111193486"/>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CA9F71-A165-048B-856D-8351EE65364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160B588-9E3D-4AC1-B300-971C17F436E1}"/>
              </a:ext>
            </a:extLst>
          </p:cNvPr>
          <p:cNvSpPr txBox="1">
            <a:spLocks noChangeArrowheads="1"/>
          </p:cNvSpPr>
          <p:nvPr/>
        </p:nvSpPr>
        <p:spPr bwMode="auto">
          <a:xfrm>
            <a:off x="173038" y="912764"/>
            <a:ext cx="1180560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342900" marR="0" lvl="0" indent="-342900" algn="just">
              <a:buFont typeface="Wingdings" panose="05000000000000000000" pitchFamily="2" charset="2"/>
              <a:buChar char=""/>
            </a:pPr>
            <a:r>
              <a:rPr lang="en-US" sz="4400" b="0" dirty="0">
                <a:solidFill>
                  <a:schemeClr val="tx1"/>
                </a:solidFill>
                <a:effectLst/>
                <a:latin typeface="Arial" panose="020B0604020202020204" pitchFamily="34" charset="0"/>
                <a:ea typeface="Times New Roman" panose="02020603050405020304" pitchFamily="18" charset="0"/>
              </a:rPr>
              <a:t>What is our authority?  </a:t>
            </a:r>
            <a:endParaRPr lang="en-US" sz="4400" b="0" dirty="0">
              <a:solidFill>
                <a:schemeClr val="tx1"/>
              </a:solidFill>
              <a:effectLst/>
              <a:latin typeface="Times New Roman" panose="02020603050405020304" pitchFamily="18" charset="0"/>
              <a:ea typeface="Times New Roman" panose="02020603050405020304" pitchFamily="18" charset="0"/>
            </a:endParaRPr>
          </a:p>
          <a:p>
            <a:pPr marL="342900" marR="0" lvl="0" indent="-342900" algn="just">
              <a:buFont typeface="Wingdings" panose="05000000000000000000" pitchFamily="2" charset="2"/>
              <a:buChar char=""/>
            </a:pPr>
            <a:r>
              <a:rPr lang="en-US" sz="4400" b="0" dirty="0">
                <a:solidFill>
                  <a:schemeClr val="tx1"/>
                </a:solidFill>
                <a:effectLst/>
                <a:latin typeface="Arial" panose="020B0604020202020204" pitchFamily="34" charset="0"/>
                <a:ea typeface="Times New Roman" panose="02020603050405020304" pitchFamily="18" charset="0"/>
              </a:rPr>
              <a:t>What is it that directs us and to which we submit/yield ourselves?  </a:t>
            </a:r>
            <a:endParaRPr lang="en-US" sz="4400" b="0" dirty="0">
              <a:solidFill>
                <a:schemeClr val="tx1"/>
              </a:solidFill>
              <a:effectLst/>
              <a:latin typeface="Times New Roman" panose="02020603050405020304" pitchFamily="18" charset="0"/>
              <a:ea typeface="Times New Roman" panose="02020603050405020304" pitchFamily="18" charset="0"/>
            </a:endParaRPr>
          </a:p>
          <a:p>
            <a:pPr marL="342900" marR="0" lvl="0" indent="-342900" algn="just">
              <a:buFont typeface="Wingdings" panose="05000000000000000000" pitchFamily="2" charset="2"/>
              <a:buChar char=""/>
            </a:pPr>
            <a:r>
              <a:rPr lang="en-US" sz="4400" b="0" dirty="0">
                <a:solidFill>
                  <a:schemeClr val="tx1"/>
                </a:solidFill>
                <a:effectLst/>
                <a:latin typeface="Arial" panose="020B0604020202020204" pitchFamily="34" charset="0"/>
                <a:ea typeface="Times New Roman" panose="02020603050405020304" pitchFamily="18" charset="0"/>
              </a:rPr>
              <a:t>What is it that gives us comfort and assurance of salvation?  </a:t>
            </a:r>
            <a:endParaRPr lang="en-US" sz="4400" b="0" dirty="0">
              <a:solidFill>
                <a:schemeClr val="tx1"/>
              </a:solidFill>
              <a:effectLst/>
              <a:latin typeface="Times New Roman" panose="02020603050405020304" pitchFamily="18" charset="0"/>
              <a:ea typeface="Times New Roman" panose="02020603050405020304" pitchFamily="18" charset="0"/>
            </a:endParaRPr>
          </a:p>
          <a:p>
            <a:pPr marL="342900" marR="0" lvl="0" indent="-342900" algn="just">
              <a:buFont typeface="Wingdings" panose="05000000000000000000" pitchFamily="2" charset="2"/>
              <a:buChar char=""/>
            </a:pPr>
            <a:r>
              <a:rPr lang="en-US" sz="4400" b="0" dirty="0">
                <a:solidFill>
                  <a:schemeClr val="tx1"/>
                </a:solidFill>
                <a:effectLst/>
                <a:latin typeface="Arial" panose="020B0604020202020204" pitchFamily="34" charset="0"/>
                <a:ea typeface="Times New Roman" panose="02020603050405020304" pitchFamily="18" charset="0"/>
              </a:rPr>
              <a:t>Upon what do we base the assurance of our salvation?  </a:t>
            </a:r>
            <a:endParaRPr lang="en-US" sz="4400" b="0" dirty="0">
              <a:solidFill>
                <a:schemeClr val="tx1"/>
              </a:solidFill>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C48064BD-ACCC-2B29-4C6E-0FC0F7BBC8F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2905197058"/>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31097-18D6-DC31-D5F4-A5D4DAED9E8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6B8B15E-A842-4B01-C8D7-2D52D31D45AA}"/>
              </a:ext>
            </a:extLst>
          </p:cNvPr>
          <p:cNvSpPr txBox="1">
            <a:spLocks noChangeArrowheads="1"/>
          </p:cNvSpPr>
          <p:nvPr/>
        </p:nvSpPr>
        <p:spPr bwMode="auto">
          <a:xfrm>
            <a:off x="173038" y="801254"/>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ct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Spirit Himself testifies </a:t>
            </a:r>
            <a:r>
              <a:rPr lang="en-US" sz="480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with</a:t>
            </a: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our spirit</a:t>
            </a:r>
          </a:p>
          <a:p>
            <a:pPr marL="0" marR="0" algn="ct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that we are children of God (NASB)</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026DEDB-5A13-6474-9C6A-6ADFD81355A8}"/>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8:16</a:t>
            </a:r>
          </a:p>
        </p:txBody>
      </p:sp>
      <p:sp>
        <p:nvSpPr>
          <p:cNvPr id="2" name="Text Box 3">
            <a:extLst>
              <a:ext uri="{FF2B5EF4-FFF2-40B4-BE49-F238E27FC236}">
                <a16:creationId xmlns:a16="http://schemas.microsoft.com/office/drawing/2014/main" id="{C6902A01-89D3-A521-CE62-E861EE6688F9}"/>
              </a:ext>
            </a:extLst>
          </p:cNvPr>
          <p:cNvSpPr txBox="1">
            <a:spLocks noChangeArrowheads="1"/>
          </p:cNvSpPr>
          <p:nvPr/>
        </p:nvSpPr>
        <p:spPr bwMode="auto">
          <a:xfrm>
            <a:off x="147018" y="2514825"/>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ct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Spirit Himself testifies </a:t>
            </a:r>
            <a:r>
              <a:rPr lang="en-US" sz="480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a:t>
            </a: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our spirit</a:t>
            </a:r>
          </a:p>
          <a:p>
            <a:pPr marL="0" marR="0" algn="ct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that we are children of God</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821389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startAt="2"/>
            </a:pPr>
            <a:r>
              <a:rPr lang="en-US" sz="3600" i="0" dirty="0">
                <a:solidFill>
                  <a:schemeClr val="tx1"/>
                </a:solidFill>
                <a:latin typeface="Arial" panose="020B0604020202020204" pitchFamily="34" charset="0"/>
              </a:rPr>
              <a:t>The Holy Spirit lightens us (8:16-17)</a:t>
            </a: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Adoption </a:t>
            </a:r>
            <a:r>
              <a:rPr lang="en-US" sz="2800" dirty="0">
                <a:latin typeface="Arial" panose="020B0604020202020204" pitchFamily="34" charset="0"/>
                <a:cs typeface="Arial" panose="020B0604020202020204" pitchFamily="34" charset="0"/>
              </a:rPr>
              <a:t>(Romans 8:14-17)</a:t>
            </a:r>
          </a:p>
        </p:txBody>
      </p:sp>
      <p:sp>
        <p:nvSpPr>
          <p:cNvPr id="2" name="Text Box 3">
            <a:extLst>
              <a:ext uri="{FF2B5EF4-FFF2-40B4-BE49-F238E27FC236}">
                <a16:creationId xmlns:a16="http://schemas.microsoft.com/office/drawing/2014/main" id="{94FB628E-0996-5647-13C3-88A558455B3A}"/>
              </a:ext>
            </a:extLst>
          </p:cNvPr>
          <p:cNvSpPr txBox="1">
            <a:spLocks noChangeArrowheads="1"/>
          </p:cNvSpPr>
          <p:nvPr/>
        </p:nvSpPr>
        <p:spPr bwMode="auto">
          <a:xfrm>
            <a:off x="173038" y="1637597"/>
            <a:ext cx="11805602"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rPr>
              <a:t>The testifying of the Spirit (16)</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The Spirit Himself testifies…</a:t>
            </a:r>
          </a:p>
          <a:p>
            <a:pPr lvl="2"/>
            <a:endParaRPr lang="en-US" sz="28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r>
              <a:rPr lang="en-US" b="0" dirty="0">
                <a:solidFill>
                  <a:schemeClr val="tx1"/>
                </a:solidFill>
                <a:latin typeface="Calibri" panose="020F0502020204030204" pitchFamily="34" charset="0"/>
                <a:ea typeface="Calibri" panose="020F0502020204030204" pitchFamily="34" charset="0"/>
                <a:cs typeface="Calibri" panose="020F0502020204030204" pitchFamily="34" charset="0"/>
              </a:rPr>
              <a:t>When the Helper comes, whom I will send to you from the Father, that is the Spirit of truth who proceeds from the Father, He will testify about Me (John 15:26)</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2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25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CD3BCE-DD97-F055-60FD-65AF92AA614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4CCED81-067A-180B-1122-E23A5175B174}"/>
              </a:ext>
            </a:extLst>
          </p:cNvPr>
          <p:cNvSpPr txBox="1">
            <a:spLocks noChangeArrowheads="1"/>
          </p:cNvSpPr>
          <p:nvPr/>
        </p:nvSpPr>
        <p:spPr bwMode="auto">
          <a:xfrm>
            <a:off x="158496" y="898767"/>
            <a:ext cx="1180560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startAt="2"/>
            </a:pPr>
            <a:r>
              <a:rPr lang="en-US" sz="3600" i="0" dirty="0">
                <a:solidFill>
                  <a:schemeClr val="tx1"/>
                </a:solidFill>
                <a:latin typeface="Arial" panose="020B0604020202020204" pitchFamily="34" charset="0"/>
              </a:rPr>
              <a:t>The Holy Spirit lightens us (8:16-17)</a:t>
            </a:r>
          </a:p>
        </p:txBody>
      </p:sp>
      <p:sp>
        <p:nvSpPr>
          <p:cNvPr id="6" name="TextBox 5">
            <a:extLst>
              <a:ext uri="{FF2B5EF4-FFF2-40B4-BE49-F238E27FC236}">
                <a16:creationId xmlns:a16="http://schemas.microsoft.com/office/drawing/2014/main" id="{8BF5E09B-8205-1FE2-ABDB-F7BE7D7F727F}"/>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Adoption </a:t>
            </a:r>
            <a:r>
              <a:rPr lang="en-US" sz="2800" dirty="0">
                <a:latin typeface="Arial" panose="020B0604020202020204" pitchFamily="34" charset="0"/>
                <a:cs typeface="Arial" panose="020B0604020202020204" pitchFamily="34" charset="0"/>
              </a:rPr>
              <a:t>(Romans 8:14-17)</a:t>
            </a:r>
          </a:p>
        </p:txBody>
      </p:sp>
      <p:sp>
        <p:nvSpPr>
          <p:cNvPr id="2" name="Text Box 3">
            <a:extLst>
              <a:ext uri="{FF2B5EF4-FFF2-40B4-BE49-F238E27FC236}">
                <a16:creationId xmlns:a16="http://schemas.microsoft.com/office/drawing/2014/main" id="{4528CA14-4765-A6A9-5B2B-97845B4F1298}"/>
              </a:ext>
            </a:extLst>
          </p:cNvPr>
          <p:cNvSpPr txBox="1">
            <a:spLocks noChangeArrowheads="1"/>
          </p:cNvSpPr>
          <p:nvPr/>
        </p:nvSpPr>
        <p:spPr bwMode="auto">
          <a:xfrm>
            <a:off x="173038" y="1637597"/>
            <a:ext cx="11805602"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rPr>
              <a:t>The testifying of the Spirit (16)</a:t>
            </a:r>
          </a:p>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rPr>
              <a:t>The testimony of the Spirt (16-17)</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The Spirit Himself testifies </a:t>
            </a:r>
            <a:r>
              <a:rPr lang="en-US" sz="2800" b="0" u="sng" dirty="0">
                <a:solidFill>
                  <a:schemeClr val="tx1"/>
                </a:solidFill>
                <a:latin typeface="Calibri" panose="020F0502020204030204" pitchFamily="34" charset="0"/>
                <a:ea typeface="Calibri" panose="020F0502020204030204" pitchFamily="34" charset="0"/>
                <a:cs typeface="Calibri" panose="020F0502020204030204" pitchFamily="34" charset="0"/>
              </a:rPr>
              <a:t>to</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our spirit that… </a:t>
            </a:r>
          </a:p>
        </p:txBody>
      </p:sp>
      <p:sp>
        <p:nvSpPr>
          <p:cNvPr id="4" name="Text Box 3">
            <a:extLst>
              <a:ext uri="{FF2B5EF4-FFF2-40B4-BE49-F238E27FC236}">
                <a16:creationId xmlns:a16="http://schemas.microsoft.com/office/drawing/2014/main" id="{1268BBA1-9286-7A95-9A8A-CB61B1D42BD7}"/>
              </a:ext>
            </a:extLst>
          </p:cNvPr>
          <p:cNvSpPr txBox="1">
            <a:spLocks noChangeArrowheads="1"/>
          </p:cNvSpPr>
          <p:nvPr/>
        </p:nvSpPr>
        <p:spPr bwMode="auto">
          <a:xfrm>
            <a:off x="147018" y="4031391"/>
            <a:ext cx="11805602"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But you have received the Spirit of adoption by whom [the Spirit] we cry out, “Abba! Father!” When we cry, “Abba! Father!” it is the Spirit testifying [confirming as true] to our spirit that we are the children of God.</a:t>
            </a:r>
          </a:p>
          <a:p>
            <a:pPr marL="0" marR="0" algn="ct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552615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250"/>
                                        <p:tgtEl>
                                          <p:spTgt spid="2">
                                            <p:txEl>
                                              <p:pRg st="1" end="1"/>
                                            </p:txEl>
                                          </p:spTgt>
                                        </p:tgtEl>
                                      </p:cBhvr>
                                    </p:animEffect>
                                  </p:childTnLst>
                                </p:cTn>
                              </p:par>
                            </p:childTnLst>
                          </p:cTn>
                        </p:par>
                        <p:par>
                          <p:cTn id="8" fill="hold">
                            <p:stCondLst>
                              <p:cond delay="2500"/>
                            </p:stCondLst>
                            <p:childTnLst>
                              <p:par>
                                <p:cTn id="9" presetID="10" presetClass="entr" presetSubtype="0" fill="hold" grpId="0" nodeType="afterEffect">
                                  <p:stCondLst>
                                    <p:cond delay="50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fade">
                                      <p:cBhvr>
                                        <p:cTn id="11" dur="2250"/>
                                        <p:tgtEl>
                                          <p:spTgt spid="2">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2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69DAD4-6840-26AA-F867-03065F84484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430B934-7440-D044-F851-EEDA15007376}"/>
              </a:ext>
            </a:extLst>
          </p:cNvPr>
          <p:cNvSpPr txBox="1">
            <a:spLocks noChangeArrowheads="1"/>
          </p:cNvSpPr>
          <p:nvPr/>
        </p:nvSpPr>
        <p:spPr bwMode="auto">
          <a:xfrm>
            <a:off x="173038" y="801254"/>
            <a:ext cx="11805602" cy="2958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Therefore I make known to you that no one speaking by the Spirit of God says, "Jesus is accursed"; and no one can say, "Jesus is Lord," except by the Holy Spirit.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3D0DACD-1F5D-C065-BFC1-DEDC0AB32F7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12:3</a:t>
            </a:r>
          </a:p>
        </p:txBody>
      </p:sp>
    </p:spTree>
    <p:extLst>
      <p:ext uri="{BB962C8B-B14F-4D97-AF65-F5344CB8AC3E}">
        <p14:creationId xmlns:p14="http://schemas.microsoft.com/office/powerpoint/2010/main" val="2719826379"/>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6B77F6-F589-C34E-1837-86F55851659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5F2BADB-949B-7420-671C-26C08C7A7C3D}"/>
              </a:ext>
            </a:extLst>
          </p:cNvPr>
          <p:cNvSpPr txBox="1">
            <a:spLocks noChangeArrowheads="1"/>
          </p:cNvSpPr>
          <p:nvPr/>
        </p:nvSpPr>
        <p:spPr bwMode="auto">
          <a:xfrm>
            <a:off x="158496" y="898767"/>
            <a:ext cx="1180560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startAt="2"/>
            </a:pPr>
            <a:r>
              <a:rPr lang="en-US" sz="3600" i="0" dirty="0">
                <a:solidFill>
                  <a:schemeClr val="tx1"/>
                </a:solidFill>
                <a:latin typeface="Arial" panose="020B0604020202020204" pitchFamily="34" charset="0"/>
              </a:rPr>
              <a:t>The Holy Spirit lightens us (8:16-17)</a:t>
            </a:r>
          </a:p>
        </p:txBody>
      </p:sp>
      <p:sp>
        <p:nvSpPr>
          <p:cNvPr id="6" name="TextBox 5">
            <a:extLst>
              <a:ext uri="{FF2B5EF4-FFF2-40B4-BE49-F238E27FC236}">
                <a16:creationId xmlns:a16="http://schemas.microsoft.com/office/drawing/2014/main" id="{6F6CA71A-88E7-0300-4766-96728579DAF4}"/>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Adoption </a:t>
            </a:r>
            <a:r>
              <a:rPr lang="en-US" sz="2800" dirty="0">
                <a:latin typeface="Arial" panose="020B0604020202020204" pitchFamily="34" charset="0"/>
                <a:cs typeface="Arial" panose="020B0604020202020204" pitchFamily="34" charset="0"/>
              </a:rPr>
              <a:t>(Romans 8:14-17)</a:t>
            </a:r>
          </a:p>
        </p:txBody>
      </p:sp>
      <p:sp>
        <p:nvSpPr>
          <p:cNvPr id="2" name="Text Box 3">
            <a:extLst>
              <a:ext uri="{FF2B5EF4-FFF2-40B4-BE49-F238E27FC236}">
                <a16:creationId xmlns:a16="http://schemas.microsoft.com/office/drawing/2014/main" id="{159040EC-FA35-2B36-E1AB-3F5F6CBEE640}"/>
              </a:ext>
            </a:extLst>
          </p:cNvPr>
          <p:cNvSpPr txBox="1">
            <a:spLocks noChangeArrowheads="1"/>
          </p:cNvSpPr>
          <p:nvPr/>
        </p:nvSpPr>
        <p:spPr bwMode="auto">
          <a:xfrm>
            <a:off x="173038" y="1637597"/>
            <a:ext cx="11805602"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rPr>
              <a:t>The testifying of the Spirit (16)</a:t>
            </a:r>
          </a:p>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rPr>
              <a:t>The testimony of the Spirt (16-17)</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The Spirit Himself testifies </a:t>
            </a:r>
            <a:r>
              <a:rPr lang="en-US" sz="2800" b="0" u="sng" dirty="0">
                <a:solidFill>
                  <a:schemeClr val="tx1"/>
                </a:solidFill>
                <a:latin typeface="Calibri" panose="020F0502020204030204" pitchFamily="34" charset="0"/>
                <a:ea typeface="Calibri" panose="020F0502020204030204" pitchFamily="34" charset="0"/>
                <a:cs typeface="Calibri" panose="020F0502020204030204" pitchFamily="34" charset="0"/>
              </a:rPr>
              <a:t>to</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our spirit that… </a:t>
            </a:r>
          </a:p>
        </p:txBody>
      </p:sp>
      <p:sp>
        <p:nvSpPr>
          <p:cNvPr id="4" name="Text Box 3">
            <a:extLst>
              <a:ext uri="{FF2B5EF4-FFF2-40B4-BE49-F238E27FC236}">
                <a16:creationId xmlns:a16="http://schemas.microsoft.com/office/drawing/2014/main" id="{30C25F86-4E2E-68C8-E2DD-110B375F0E1A}"/>
              </a:ext>
            </a:extLst>
          </p:cNvPr>
          <p:cNvSpPr txBox="1">
            <a:spLocks noChangeArrowheads="1"/>
          </p:cNvSpPr>
          <p:nvPr/>
        </p:nvSpPr>
        <p:spPr bwMode="auto">
          <a:xfrm>
            <a:off x="147018" y="3217354"/>
            <a:ext cx="1180560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1485900" lvl="1" indent="-742950">
              <a:buAutoNum type="arabicPeriod"/>
            </a:pPr>
            <a:r>
              <a:rPr lang="en-US" b="0" i="0" dirty="0">
                <a:solidFill>
                  <a:schemeClr val="tx1"/>
                </a:solidFill>
                <a:latin typeface="Arial" panose="020B0604020202020204" pitchFamily="34" charset="0"/>
                <a:ea typeface="Calibri" panose="020F0502020204030204" pitchFamily="34" charset="0"/>
              </a:rPr>
              <a:t>The believer’s transfer (16b)</a:t>
            </a:r>
          </a:p>
          <a:p>
            <a:pPr marL="1485900" lvl="1" indent="-742950">
              <a:buAutoNum type="arabicPeriod"/>
            </a:pPr>
            <a:r>
              <a:rPr lang="en-US" b="0" i="0" dirty="0">
                <a:solidFill>
                  <a:schemeClr val="tx1"/>
                </a:solidFill>
                <a:latin typeface="Arial" panose="020B0604020202020204" pitchFamily="34" charset="0"/>
                <a:ea typeface="Calibri" panose="020F0502020204030204" pitchFamily="34" charset="0"/>
              </a:rPr>
              <a:t>The believer’s trust (17a)</a:t>
            </a:r>
          </a:p>
        </p:txBody>
      </p:sp>
    </p:spTree>
    <p:extLst>
      <p:ext uri="{BB962C8B-B14F-4D97-AF65-F5344CB8AC3E}">
        <p14:creationId xmlns:p14="http://schemas.microsoft.com/office/powerpoint/2010/main" val="339811927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250"/>
                                        <p:tgtEl>
                                          <p:spTgt spid="2">
                                            <p:txEl>
                                              <p:pRg st="1" end="1"/>
                                            </p:txEl>
                                          </p:spTgt>
                                        </p:tgtEl>
                                      </p:cBhvr>
                                    </p:animEffect>
                                  </p:childTnLst>
                                </p:cTn>
                              </p:par>
                            </p:childTnLst>
                          </p:cTn>
                        </p:par>
                        <p:par>
                          <p:cTn id="8" fill="hold">
                            <p:stCondLst>
                              <p:cond delay="2500"/>
                            </p:stCondLst>
                            <p:childTnLst>
                              <p:par>
                                <p:cTn id="9" presetID="10" presetClass="entr" presetSubtype="0" fill="hold" grpId="0" nodeType="afterEffect">
                                  <p:stCondLst>
                                    <p:cond delay="50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fade">
                                      <p:cBhvr>
                                        <p:cTn id="11" dur="2250"/>
                                        <p:tgtEl>
                                          <p:spTgt spid="2">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225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225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F03932-F619-E30D-44C3-4BA0CA75890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69D0FDB-B419-B367-5A0D-2C8A5E9E02E0}"/>
              </a:ext>
            </a:extLst>
          </p:cNvPr>
          <p:cNvSpPr txBox="1">
            <a:spLocks noChangeArrowheads="1"/>
          </p:cNvSpPr>
          <p:nvPr/>
        </p:nvSpPr>
        <p:spPr bwMode="auto">
          <a:xfrm>
            <a:off x="173038" y="801254"/>
            <a:ext cx="11805602" cy="46898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 Blessed be the God and Father of our Lord Jesus Christ, who according to His great mercy has caused us to be born again to a living hope through the resurrection of Jesus Christ from the dead, 4 to obtain an inheritance which is imperishable and undefiled and will not fade away, reserved [held in trust] in heaven for you,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6248B6D-8BD9-58E7-54C0-A7621580BEC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1:3-4</a:t>
            </a:r>
          </a:p>
        </p:txBody>
      </p:sp>
    </p:spTree>
    <p:extLst>
      <p:ext uri="{BB962C8B-B14F-4D97-AF65-F5344CB8AC3E}">
        <p14:creationId xmlns:p14="http://schemas.microsoft.com/office/powerpoint/2010/main" val="4224129447"/>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12B1CB-9F2C-F2D3-E927-B1A160513C2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193FB31-56F9-650E-1DDC-94FBAFA9845C}"/>
              </a:ext>
            </a:extLst>
          </p:cNvPr>
          <p:cNvSpPr txBox="1">
            <a:spLocks noChangeArrowheads="1"/>
          </p:cNvSpPr>
          <p:nvPr/>
        </p:nvSpPr>
        <p:spPr bwMode="auto">
          <a:xfrm>
            <a:off x="173038" y="801254"/>
            <a:ext cx="11805602" cy="3674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31 What then shall we say to these things? If God is for us, who is against us? 32 He who did not spare His own Son, but delivered Him over for us all, how will He not also with Him freely give us all things?</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54F06460-87F7-8BCC-0711-5828A41B519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8:31-32</a:t>
            </a:r>
          </a:p>
        </p:txBody>
      </p:sp>
    </p:spTree>
    <p:extLst>
      <p:ext uri="{BB962C8B-B14F-4D97-AF65-F5344CB8AC3E}">
        <p14:creationId xmlns:p14="http://schemas.microsoft.com/office/powerpoint/2010/main" val="2310545635"/>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ACCC8-6076-2288-861F-498AA9E1D17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694D15E-2139-914A-88B7-6FAD1F1F96EA}"/>
              </a:ext>
            </a:extLst>
          </p:cNvPr>
          <p:cNvSpPr txBox="1">
            <a:spLocks noChangeArrowheads="1"/>
          </p:cNvSpPr>
          <p:nvPr/>
        </p:nvSpPr>
        <p:spPr bwMode="auto">
          <a:xfrm>
            <a:off x="158496" y="898767"/>
            <a:ext cx="1180560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startAt="2"/>
            </a:pPr>
            <a:r>
              <a:rPr lang="en-US" sz="3600" i="0" dirty="0">
                <a:solidFill>
                  <a:schemeClr val="tx1"/>
                </a:solidFill>
                <a:latin typeface="Arial" panose="020B0604020202020204" pitchFamily="34" charset="0"/>
              </a:rPr>
              <a:t>The Holy Spirit lightens us (8:16-17)</a:t>
            </a:r>
          </a:p>
        </p:txBody>
      </p:sp>
      <p:sp>
        <p:nvSpPr>
          <p:cNvPr id="6" name="TextBox 5">
            <a:extLst>
              <a:ext uri="{FF2B5EF4-FFF2-40B4-BE49-F238E27FC236}">
                <a16:creationId xmlns:a16="http://schemas.microsoft.com/office/drawing/2014/main" id="{670094FE-A43A-2127-5757-CDBC3E5D776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Adoption </a:t>
            </a:r>
            <a:r>
              <a:rPr lang="en-US" sz="2800" dirty="0">
                <a:latin typeface="Arial" panose="020B0604020202020204" pitchFamily="34" charset="0"/>
                <a:cs typeface="Arial" panose="020B0604020202020204" pitchFamily="34" charset="0"/>
              </a:rPr>
              <a:t>(Romans 8:14-17)</a:t>
            </a:r>
          </a:p>
        </p:txBody>
      </p:sp>
      <p:sp>
        <p:nvSpPr>
          <p:cNvPr id="2" name="Text Box 3">
            <a:extLst>
              <a:ext uri="{FF2B5EF4-FFF2-40B4-BE49-F238E27FC236}">
                <a16:creationId xmlns:a16="http://schemas.microsoft.com/office/drawing/2014/main" id="{AD3D7BBB-5032-05B7-52F9-C1837EC9B310}"/>
              </a:ext>
            </a:extLst>
          </p:cNvPr>
          <p:cNvSpPr txBox="1">
            <a:spLocks noChangeArrowheads="1"/>
          </p:cNvSpPr>
          <p:nvPr/>
        </p:nvSpPr>
        <p:spPr bwMode="auto">
          <a:xfrm>
            <a:off x="173038" y="1637597"/>
            <a:ext cx="11805602"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rPr>
              <a:t>The testifying of the Spirit (16)</a:t>
            </a:r>
          </a:p>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rPr>
              <a:t>The testimony of the Spirt (16-17)</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The Spirit Himself testifies </a:t>
            </a:r>
            <a:r>
              <a:rPr lang="en-US" sz="2800" b="0" u="sng" dirty="0">
                <a:solidFill>
                  <a:schemeClr val="tx1"/>
                </a:solidFill>
                <a:latin typeface="Calibri" panose="020F0502020204030204" pitchFamily="34" charset="0"/>
                <a:ea typeface="Calibri" panose="020F0502020204030204" pitchFamily="34" charset="0"/>
                <a:cs typeface="Calibri" panose="020F0502020204030204" pitchFamily="34" charset="0"/>
              </a:rPr>
              <a:t>to</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our spirit that… </a:t>
            </a:r>
          </a:p>
        </p:txBody>
      </p:sp>
      <p:sp>
        <p:nvSpPr>
          <p:cNvPr id="4" name="Text Box 3">
            <a:extLst>
              <a:ext uri="{FF2B5EF4-FFF2-40B4-BE49-F238E27FC236}">
                <a16:creationId xmlns:a16="http://schemas.microsoft.com/office/drawing/2014/main" id="{0F93E7F6-585C-BA69-71A3-82EC38D646CB}"/>
              </a:ext>
            </a:extLst>
          </p:cNvPr>
          <p:cNvSpPr txBox="1">
            <a:spLocks noChangeArrowheads="1"/>
          </p:cNvSpPr>
          <p:nvPr/>
        </p:nvSpPr>
        <p:spPr bwMode="auto">
          <a:xfrm>
            <a:off x="147018" y="3217354"/>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1485900" lvl="1" indent="-742950">
              <a:buAutoNum type="arabicPeriod"/>
            </a:pPr>
            <a:r>
              <a:rPr lang="en-US" b="0" i="0" dirty="0">
                <a:solidFill>
                  <a:schemeClr val="tx1"/>
                </a:solidFill>
                <a:latin typeface="Arial" panose="020B0604020202020204" pitchFamily="34" charset="0"/>
                <a:ea typeface="Calibri" panose="020F0502020204030204" pitchFamily="34" charset="0"/>
              </a:rPr>
              <a:t>The believer’s transfer (16b)</a:t>
            </a:r>
          </a:p>
          <a:p>
            <a:pPr marL="1485900" lvl="1" indent="-742950">
              <a:buAutoNum type="arabicPeriod"/>
            </a:pPr>
            <a:r>
              <a:rPr lang="en-US" b="0" i="0" dirty="0">
                <a:solidFill>
                  <a:schemeClr val="tx1"/>
                </a:solidFill>
                <a:latin typeface="Arial" panose="020B0604020202020204" pitchFamily="34" charset="0"/>
                <a:ea typeface="Calibri" panose="020F0502020204030204" pitchFamily="34" charset="0"/>
              </a:rPr>
              <a:t>The believer’s trust (17a)</a:t>
            </a:r>
          </a:p>
          <a:p>
            <a:pPr marL="1485900" lvl="1" indent="-742950">
              <a:buAutoNum type="arabicPeriod"/>
            </a:pPr>
            <a:r>
              <a:rPr lang="en-US" b="0" i="0" dirty="0">
                <a:solidFill>
                  <a:schemeClr val="tx1"/>
                </a:solidFill>
                <a:latin typeface="Arial" panose="020B0604020202020204" pitchFamily="34" charset="0"/>
                <a:ea typeface="Calibri" panose="020F0502020204030204" pitchFamily="34" charset="0"/>
              </a:rPr>
              <a:t>The believer’s trials (17b)</a:t>
            </a:r>
          </a:p>
          <a:p>
            <a:pPr marL="0" marR="0" algn="ct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701364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225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3A628-3FC0-1D6E-B11E-2AE381BCCC6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1ED419-8DC3-DCD1-6556-EA0878EA378C}"/>
              </a:ext>
            </a:extLst>
          </p:cNvPr>
          <p:cNvSpPr txBox="1">
            <a:spLocks noChangeArrowheads="1"/>
          </p:cNvSpPr>
          <p:nvPr/>
        </p:nvSpPr>
        <p:spPr bwMode="auto">
          <a:xfrm>
            <a:off x="173038" y="801254"/>
            <a:ext cx="1180560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So then, brethren, we are under obligation, not to the flesh, to live according to the flesh —  13 for if you are living according to the flesh, you must die; but if by the Spirit you are putting to death the deeds of the body, you will live. 14 For all who are being led by the Spirit of God, these are sons of God.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953B167-200B-EC1D-722E-3D017EE50B8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8:12-14</a:t>
            </a:r>
          </a:p>
        </p:txBody>
      </p:sp>
    </p:spTree>
    <p:extLst>
      <p:ext uri="{BB962C8B-B14F-4D97-AF65-F5344CB8AC3E}">
        <p14:creationId xmlns:p14="http://schemas.microsoft.com/office/powerpoint/2010/main" val="3970498772"/>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D74A2-336A-B8EC-A723-8581A624DB5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BB8243D-84BB-9E7A-2BD3-B5AC57CEDA62}"/>
              </a:ext>
            </a:extLst>
          </p:cNvPr>
          <p:cNvSpPr txBox="1">
            <a:spLocks noChangeArrowheads="1"/>
          </p:cNvSpPr>
          <p:nvPr/>
        </p:nvSpPr>
        <p:spPr bwMode="auto">
          <a:xfrm>
            <a:off x="173038" y="801254"/>
            <a:ext cx="11805602" cy="6003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Beloved, do not be surprised at the fiery ordeal among you, which comes upon you for your testing, as though some strange thing were happening to you; 13 but to the degree that you share the sufferings of Christ, keep on rejoicing, so that also at the revelation of His glory you may rejoice with exultation. 14 If you are reviled for the name of Christ, you are blessed, because the Spirit of glory and of God rests on you. 15 Make sure that none of you suffers as a murderer, or thief, or evildoer, or a troublesome meddler; 16 but if anyone suffers as a Christian, he is not to be ashamed, but is to glorify God in this name.</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7381266-2EDF-CC10-51B4-F10219559E1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4:12-16</a:t>
            </a:r>
          </a:p>
        </p:txBody>
      </p:sp>
    </p:spTree>
    <p:extLst>
      <p:ext uri="{BB962C8B-B14F-4D97-AF65-F5344CB8AC3E}">
        <p14:creationId xmlns:p14="http://schemas.microsoft.com/office/powerpoint/2010/main" val="3348659450"/>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CE7FD-892C-94E9-5C30-C62E441F2AA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742BB5E-8E5A-C617-B9E2-A851DA1DEC1B}"/>
              </a:ext>
            </a:extLst>
          </p:cNvPr>
          <p:cNvSpPr txBox="1">
            <a:spLocks noChangeArrowheads="1"/>
          </p:cNvSpPr>
          <p:nvPr/>
        </p:nvSpPr>
        <p:spPr bwMode="auto">
          <a:xfrm>
            <a:off x="173038" y="801254"/>
            <a:ext cx="11805602" cy="3674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 Therefore we do not lose heart, but though our outer man is decaying, yet our inner man is being renewed day by day. 17 For momentary, light affliction is producing for us an eternal weight of glory far beyond all comparison,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0948395-99BF-B429-54EF-51A00C4764C8}"/>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Corinthians 4:16-17</a:t>
            </a:r>
          </a:p>
        </p:txBody>
      </p:sp>
    </p:spTree>
    <p:extLst>
      <p:ext uri="{BB962C8B-B14F-4D97-AF65-F5344CB8AC3E}">
        <p14:creationId xmlns:p14="http://schemas.microsoft.com/office/powerpoint/2010/main" val="184442289"/>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56FA32-D0B1-8A82-4AF3-D22E4F16C54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A4D679C-593F-6DDE-31DB-E9E413257C31}"/>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Adoption (Part 3)</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:14-17</a:t>
            </a:r>
          </a:p>
        </p:txBody>
      </p:sp>
      <p:sp>
        <p:nvSpPr>
          <p:cNvPr id="4" name="TextBox 3">
            <a:extLst>
              <a:ext uri="{FF2B5EF4-FFF2-40B4-BE49-F238E27FC236}">
                <a16:creationId xmlns:a16="http://schemas.microsoft.com/office/drawing/2014/main" id="{4AD89674-9ABC-1868-D0DC-5471C146606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a:t>
            </a:r>
            <a:r>
              <a:rPr lang="en-US">
                <a:latin typeface="Avenir Next LT Pro Light" panose="020B0304020202020204" pitchFamily="34" charset="0"/>
              </a:rPr>
              <a:t>May 18, </a:t>
            </a:r>
            <a:r>
              <a:rPr lang="en-US" dirty="0">
                <a:latin typeface="Avenir Next LT Pro Light" panose="020B0304020202020204" pitchFamily="34" charset="0"/>
              </a:rPr>
              <a:t>2025</a:t>
            </a:r>
          </a:p>
        </p:txBody>
      </p:sp>
      <p:pic>
        <p:nvPicPr>
          <p:cNvPr id="5" name="Picture 4" descr="A close up of a book cover&#10;&#10;Description automatically generated">
            <a:extLst>
              <a:ext uri="{FF2B5EF4-FFF2-40B4-BE49-F238E27FC236}">
                <a16:creationId xmlns:a16="http://schemas.microsoft.com/office/drawing/2014/main" id="{EEA3BD8F-7680-D06E-51DD-6A76316BD0D7}"/>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1392071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B25C3-061C-1423-FB0D-881910E4AB3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90FF165-4FF5-C3AF-C64D-80FE4F6997D5}"/>
              </a:ext>
            </a:extLst>
          </p:cNvPr>
          <p:cNvSpPr txBox="1">
            <a:spLocks noChangeArrowheads="1"/>
          </p:cNvSpPr>
          <p:nvPr/>
        </p:nvSpPr>
        <p:spPr bwMode="auto">
          <a:xfrm>
            <a:off x="173038" y="801254"/>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15 For you have not received a spirit of slavery leading to fear again, but you have received a spirit of adoption as sons by which we cry out, "Abba! Father!" 16 The Spirit Himself testifies with our spirit that we are children of God, 17 and if children, heirs also, heirs of God and fellow heirs with Christ, if indeed we suffer with Him so that we may also be glorified with Him.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492ECF9-8F86-6F52-E9CA-C9F5E25BBB0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8:15-17</a:t>
            </a:r>
          </a:p>
        </p:txBody>
      </p:sp>
    </p:spTree>
    <p:extLst>
      <p:ext uri="{BB962C8B-B14F-4D97-AF65-F5344CB8AC3E}">
        <p14:creationId xmlns:p14="http://schemas.microsoft.com/office/powerpoint/2010/main" val="1690934050"/>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79309"/>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Holy Spirit </a:t>
            </a:r>
            <a:r>
              <a:rPr lang="en-US" sz="44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leads</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us (14)</a:t>
            </a:r>
          </a:p>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Holy Spirit </a:t>
            </a:r>
            <a:r>
              <a:rPr lang="en-US" sz="44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liberates</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us (15)</a:t>
            </a:r>
          </a:p>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Holy Spirit </a:t>
            </a:r>
            <a:r>
              <a:rPr lang="en-US" sz="44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lightens</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us (16-17)</a:t>
            </a:r>
            <a:endParaRPr lang="en-US" sz="4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for Romans 8:14-17</a:t>
            </a:r>
          </a:p>
        </p:txBody>
      </p:sp>
    </p:spTree>
    <p:extLst>
      <p:ext uri="{BB962C8B-B14F-4D97-AF65-F5344CB8AC3E}">
        <p14:creationId xmlns:p14="http://schemas.microsoft.com/office/powerpoint/2010/main" val="1317570804"/>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ACC51-9503-EA36-96CE-D03693A3973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D0F2053-A6D3-9E43-F77B-421CFC912F7B}"/>
              </a:ext>
            </a:extLst>
          </p:cNvPr>
          <p:cNvSpPr txBox="1">
            <a:spLocks noChangeArrowheads="1"/>
          </p:cNvSpPr>
          <p:nvPr/>
        </p:nvSpPr>
        <p:spPr bwMode="auto">
          <a:xfrm>
            <a:off x="173038" y="868160"/>
            <a:ext cx="11805602" cy="3674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000" b="0" dirty="0">
                <a:solidFill>
                  <a:schemeClr val="tx1"/>
                </a:solidFill>
                <a:effectLst/>
                <a:latin typeface="Arial" panose="020B0604020202020204" pitchFamily="34" charset="0"/>
                <a:ea typeface="Calibri" panose="020F0502020204030204" pitchFamily="34" charset="0"/>
              </a:rPr>
              <a:t>You sum up the whole of the New Testament teaching in a single phrase, if you speak of it as a revelation of </a:t>
            </a:r>
            <a:r>
              <a:rPr lang="en-US" sz="4000" i="1" dirty="0">
                <a:solidFill>
                  <a:schemeClr val="tx1"/>
                </a:solidFill>
                <a:effectLst/>
                <a:latin typeface="Arial" panose="020B0604020202020204" pitchFamily="34" charset="0"/>
                <a:ea typeface="Calibri" panose="020F0502020204030204" pitchFamily="34" charset="0"/>
              </a:rPr>
              <a:t>the Fatherhood of the Holy Creator</a:t>
            </a:r>
            <a:r>
              <a:rPr lang="en-US" sz="4000" b="0" dirty="0">
                <a:solidFill>
                  <a:schemeClr val="tx1"/>
                </a:solidFill>
                <a:effectLst/>
                <a:latin typeface="Arial" panose="020B0604020202020204" pitchFamily="34" charset="0"/>
                <a:ea typeface="Calibri" panose="020F0502020204030204" pitchFamily="34" charset="0"/>
              </a:rPr>
              <a:t>. In the same way, you sum up the whole New Testament religion if you describe it as </a:t>
            </a:r>
            <a:r>
              <a:rPr lang="en-US" sz="4000" i="1" dirty="0">
                <a:solidFill>
                  <a:schemeClr val="tx1"/>
                </a:solidFill>
                <a:effectLst/>
                <a:latin typeface="Arial" panose="020B0604020202020204" pitchFamily="34" charset="0"/>
                <a:ea typeface="Calibri" panose="020F0502020204030204" pitchFamily="34" charset="0"/>
              </a:rPr>
              <a:t>the knowledge of God as one’s Holy Father</a:t>
            </a:r>
            <a:r>
              <a:rPr lang="en-US" sz="4000" b="0" dirty="0">
                <a:solidFill>
                  <a:schemeClr val="tx1"/>
                </a:solidFill>
                <a:effectLst/>
                <a:latin typeface="Arial" panose="020B0604020202020204" pitchFamily="34" charset="0"/>
                <a:ea typeface="Calibri" panose="020F0502020204030204" pitchFamily="34" charset="0"/>
              </a:rPr>
              <a:t>. </a:t>
            </a:r>
          </a:p>
        </p:txBody>
      </p:sp>
      <p:sp>
        <p:nvSpPr>
          <p:cNvPr id="6" name="TextBox 5">
            <a:extLst>
              <a:ext uri="{FF2B5EF4-FFF2-40B4-BE49-F238E27FC236}">
                <a16:creationId xmlns:a16="http://schemas.microsoft.com/office/drawing/2014/main" id="{F285C6E2-F7F4-EF81-D162-66C4C96238A9}"/>
              </a:ext>
            </a:extLst>
          </p:cNvPr>
          <p:cNvSpPr txBox="1"/>
          <p:nvPr/>
        </p:nvSpPr>
        <p:spPr>
          <a:xfrm>
            <a:off x="340615" y="190881"/>
            <a:ext cx="11692889" cy="707886"/>
          </a:xfrm>
          <a:prstGeom prst="rect">
            <a:avLst/>
          </a:prstGeom>
          <a:noFill/>
        </p:spPr>
        <p:txBody>
          <a:bodyPr wrap="square" rtlCol="0">
            <a:spAutoFit/>
          </a:bodyPr>
          <a:lstStyle/>
          <a:p>
            <a:pPr algn="ctr"/>
            <a:r>
              <a:rPr lang="en-US" sz="4000" dirty="0" err="1">
                <a:latin typeface="Arial" panose="020B0604020202020204" pitchFamily="34" charset="0"/>
                <a:cs typeface="Arial" panose="020B0604020202020204" pitchFamily="34" charset="0"/>
              </a:rPr>
              <a:t>J.I</a:t>
            </a:r>
            <a:r>
              <a:rPr lang="en-US" sz="4000" dirty="0">
                <a:latin typeface="Arial" panose="020B0604020202020204" pitchFamily="34" charset="0"/>
                <a:cs typeface="Arial" panose="020B0604020202020204" pitchFamily="34" charset="0"/>
              </a:rPr>
              <a:t>. Packer</a:t>
            </a:r>
          </a:p>
        </p:txBody>
      </p:sp>
    </p:spTree>
    <p:extLst>
      <p:ext uri="{BB962C8B-B14F-4D97-AF65-F5344CB8AC3E}">
        <p14:creationId xmlns:p14="http://schemas.microsoft.com/office/powerpoint/2010/main" val="3034594876"/>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3062B-207B-2F13-FC74-A47848779DE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D30A650-A382-CBB7-2535-58474D205117}"/>
              </a:ext>
            </a:extLst>
          </p:cNvPr>
          <p:cNvSpPr txBox="1">
            <a:spLocks noChangeArrowheads="1"/>
          </p:cNvSpPr>
          <p:nvPr/>
        </p:nvSpPr>
        <p:spPr bwMode="auto">
          <a:xfrm>
            <a:off x="173038" y="801254"/>
            <a:ext cx="11805602" cy="606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If you want to judge how well a person understands Christianity, find out how much he makes of the thought of being God's child, and having God as his Father. If this is not the thought that prompts and controls his worship and prayers and his whole outlook on life, it means that he does not understand Christianity very well at all. For everything that Christ taught, everything that makes the New Testament new, and better than the old…is summed up in the knowledge of the Fatherhood of God. “Father” is a Christian name for God.</a:t>
            </a:r>
          </a:p>
        </p:txBody>
      </p:sp>
      <p:sp>
        <p:nvSpPr>
          <p:cNvPr id="6" name="TextBox 5">
            <a:extLst>
              <a:ext uri="{FF2B5EF4-FFF2-40B4-BE49-F238E27FC236}">
                <a16:creationId xmlns:a16="http://schemas.microsoft.com/office/drawing/2014/main" id="{70E7742E-A8F8-E407-5FB1-391D58A527B6}"/>
              </a:ext>
            </a:extLst>
          </p:cNvPr>
          <p:cNvSpPr txBox="1"/>
          <p:nvPr/>
        </p:nvSpPr>
        <p:spPr>
          <a:xfrm>
            <a:off x="340615" y="190881"/>
            <a:ext cx="11692889" cy="707886"/>
          </a:xfrm>
          <a:prstGeom prst="rect">
            <a:avLst/>
          </a:prstGeom>
          <a:noFill/>
        </p:spPr>
        <p:txBody>
          <a:bodyPr wrap="square" rtlCol="0">
            <a:spAutoFit/>
          </a:bodyPr>
          <a:lstStyle/>
          <a:p>
            <a:pPr algn="ctr"/>
            <a:r>
              <a:rPr lang="en-US" sz="4000" dirty="0" err="1">
                <a:latin typeface="Arial" panose="020B0604020202020204" pitchFamily="34" charset="0"/>
                <a:cs typeface="Arial" panose="020B0604020202020204" pitchFamily="34" charset="0"/>
              </a:rPr>
              <a:t>J.I</a:t>
            </a:r>
            <a:r>
              <a:rPr lang="en-US" sz="4000" dirty="0">
                <a:latin typeface="Arial" panose="020B0604020202020204" pitchFamily="34" charset="0"/>
                <a:cs typeface="Arial" panose="020B0604020202020204" pitchFamily="34" charset="0"/>
              </a:rPr>
              <a:t>. Packer</a:t>
            </a:r>
          </a:p>
        </p:txBody>
      </p:sp>
    </p:spTree>
    <p:extLst>
      <p:ext uri="{BB962C8B-B14F-4D97-AF65-F5344CB8AC3E}">
        <p14:creationId xmlns:p14="http://schemas.microsoft.com/office/powerpoint/2010/main" val="695718472"/>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BA0D1-095E-654D-F47F-63BE66F2031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673EEA4-E266-DC29-1E18-B4C1EFC22C26}"/>
              </a:ext>
            </a:extLst>
          </p:cNvPr>
          <p:cNvSpPr txBox="1">
            <a:spLocks noChangeArrowheads="1"/>
          </p:cNvSpPr>
          <p:nvPr/>
        </p:nvSpPr>
        <p:spPr bwMode="auto">
          <a:xfrm>
            <a:off x="173038" y="801254"/>
            <a:ext cx="11805602" cy="6280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buNone/>
            </a:pPr>
            <a:r>
              <a:rPr lang="en-US" sz="4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 ascribing to Christians indwelt by the Spirit the use of this same term in addressing God (Abba! Father!), Paul shows that Christians have a relationship to God that is like (though, of course not exactly like) Christ's own relationship to the Father. In adopting us, God has taken no half measures; we have been made full members of the family and partakers of all the privileges belonging to members of that family.</a:t>
            </a:r>
          </a:p>
          <a:p>
            <a:pPr marL="0" marR="0"/>
            <a:r>
              <a:rPr lang="en-US" sz="1800" dirty="0">
                <a:effectLst/>
                <a:latin typeface="Times New Roman" panose="02020603050405020304" pitchFamily="18" charset="0"/>
                <a:ea typeface="Times New Roman" panose="02020603050405020304" pitchFamily="18" charset="0"/>
              </a:rPr>
              <a:t>Cited in Moo, </a:t>
            </a:r>
            <a:r>
              <a:rPr lang="en-US" sz="1800" dirty="0" err="1">
                <a:effectLst/>
                <a:latin typeface="Times New Roman" panose="02020603050405020304" pitchFamily="18" charset="0"/>
                <a:ea typeface="Times New Roman" panose="02020603050405020304" pitchFamily="18" charset="0"/>
              </a:rPr>
              <a:t>NICNT</a:t>
            </a:r>
            <a:r>
              <a:rPr lang="en-US" sz="1800" dirty="0">
                <a:effectLst/>
                <a:latin typeface="Times New Roman" panose="02020603050405020304" pitchFamily="18" charset="0"/>
                <a:ea typeface="Times New Roman" panose="02020603050405020304" pitchFamily="18" charset="0"/>
              </a:rPr>
              <a:t>, p. 503</a:t>
            </a:r>
          </a:p>
        </p:txBody>
      </p:sp>
      <p:sp>
        <p:nvSpPr>
          <p:cNvPr id="6" name="TextBox 5">
            <a:extLst>
              <a:ext uri="{FF2B5EF4-FFF2-40B4-BE49-F238E27FC236}">
                <a16:creationId xmlns:a16="http://schemas.microsoft.com/office/drawing/2014/main" id="{C9E2F9F4-EBC7-BB1D-32AB-C60E6BD16C3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Douglas Moo</a:t>
            </a:r>
          </a:p>
        </p:txBody>
      </p:sp>
    </p:spTree>
    <p:extLst>
      <p:ext uri="{BB962C8B-B14F-4D97-AF65-F5344CB8AC3E}">
        <p14:creationId xmlns:p14="http://schemas.microsoft.com/office/powerpoint/2010/main" val="4171547961"/>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C3DE19-D166-B1F5-6155-F5FEFB725B9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31C6522-0D28-F6E0-0F5A-80D6D8C08543}"/>
              </a:ext>
            </a:extLst>
          </p:cNvPr>
          <p:cNvSpPr txBox="1">
            <a:spLocks noChangeArrowheads="1"/>
          </p:cNvSpPr>
          <p:nvPr/>
        </p:nvSpPr>
        <p:spPr bwMode="auto">
          <a:xfrm>
            <a:off x="173038" y="879309"/>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Holy Spirit </a:t>
            </a:r>
            <a:r>
              <a:rPr lang="en-US" sz="44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leads</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us (14)</a:t>
            </a:r>
          </a:p>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Holy Spirit </a:t>
            </a:r>
            <a:r>
              <a:rPr lang="en-US" sz="44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liberates</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us (15)</a:t>
            </a:r>
          </a:p>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Holy Spirit </a:t>
            </a:r>
            <a:r>
              <a:rPr lang="en-US" sz="44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lightens</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us (16-17)</a:t>
            </a:r>
            <a:endParaRPr lang="en-US" sz="4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D94B7B0-F28F-AD04-F2F5-97D049F9943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for Romans 8:14-17</a:t>
            </a:r>
          </a:p>
        </p:txBody>
      </p:sp>
      <p:sp>
        <p:nvSpPr>
          <p:cNvPr id="2" name="Text Box 3">
            <a:extLst>
              <a:ext uri="{FF2B5EF4-FFF2-40B4-BE49-F238E27FC236}">
                <a16:creationId xmlns:a16="http://schemas.microsoft.com/office/drawing/2014/main" id="{44BCFDEC-7D73-4B85-9028-1DE1752D8678}"/>
              </a:ext>
            </a:extLst>
          </p:cNvPr>
          <p:cNvSpPr txBox="1">
            <a:spLocks noChangeArrowheads="1"/>
          </p:cNvSpPr>
          <p:nvPr/>
        </p:nvSpPr>
        <p:spPr bwMode="auto">
          <a:xfrm>
            <a:off x="173038" y="4202372"/>
            <a:ext cx="11805602" cy="1286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ctr">
              <a:lnSpc>
                <a:spcPct val="97000"/>
              </a:lnSpc>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Your word is a lamp to my feet And a light to my path</a:t>
            </a:r>
          </a:p>
          <a:p>
            <a:pPr marL="0" marR="0" algn="ctr">
              <a:lnSpc>
                <a:spcPct val="97000"/>
              </a:lnSpc>
            </a:pP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(Psalm 119:105)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457756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77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15E5F-1E03-93E0-04BB-CFA0DEDBB7C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CE47CCD-A50A-E0E0-2E4A-1A73F183E421}"/>
              </a:ext>
            </a:extLst>
          </p:cNvPr>
          <p:cNvSpPr txBox="1">
            <a:spLocks noChangeArrowheads="1"/>
          </p:cNvSpPr>
          <p:nvPr/>
        </p:nvSpPr>
        <p:spPr bwMode="auto">
          <a:xfrm>
            <a:off x="173038" y="801254"/>
            <a:ext cx="11805602" cy="60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 For to us God revealed them through the Spirit; for the Spirit searches all things, even the depths of God. 11 For who among men knows the thoughts of a man except the spirit of the man which is in him? Even so the thoughts of God no one knows except the Spirit of God. 12 Now we have received, not the spirit of the world, but the Spirit who is from God, so that we may know the things freely given to us by God</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3869E8B-D468-1894-FC15-6632E5E6D25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2:10-12</a:t>
            </a:r>
          </a:p>
        </p:txBody>
      </p:sp>
    </p:spTree>
    <p:extLst>
      <p:ext uri="{BB962C8B-B14F-4D97-AF65-F5344CB8AC3E}">
        <p14:creationId xmlns:p14="http://schemas.microsoft.com/office/powerpoint/2010/main" val="1990342577"/>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5219</TotalTime>
  <Words>1355</Words>
  <Application>Microsoft Office PowerPoint</Application>
  <PresentationFormat>Widescreen</PresentationFormat>
  <Paragraphs>79</Paragraphs>
  <Slides>22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Abadi</vt:lpstr>
      <vt:lpstr>Aptos</vt:lpstr>
      <vt:lpstr>Arial</vt:lpstr>
      <vt:lpstr>Avenir Next LT Pro Light</vt:lpstr>
      <vt:lpstr>Bookman Old Style</vt:lpstr>
      <vt:lpstr>Calibri</vt:lpstr>
      <vt:lpstr>Rockwell</vt:lpstr>
      <vt:lpstr>Times New Roman</vt:lpstr>
      <vt:lpstr>Wingdings</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56</cp:revision>
  <dcterms:created xsi:type="dcterms:W3CDTF">2022-12-30T16:15:56Z</dcterms:created>
  <dcterms:modified xsi:type="dcterms:W3CDTF">2025-05-17T16:44:20Z</dcterms:modified>
</cp:coreProperties>
</file>